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B3523-38F0-453B-AE8A-0C60F5C96A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9EDD09-0753-4429-A2B7-190B9E2C7D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65832-FCAE-459B-9963-D08885763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7E86B0-71B9-43AB-A914-6076F7FEA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3EC35-AB5A-421A-8195-8E586693B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8515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6DB2-D226-42BB-A8DC-D2C53919D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6A2BAA-77CA-49D9-BB12-1B0FD43112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BDDE02-18F3-463D-B2BA-BA32B26ED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5FDA28-CC8C-46C1-A36F-CBD9432D7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51127-ECA0-4BDD-80CE-690879746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1959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F80EF5-8A15-4A9F-819B-939C0EFFED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2D4F06-A7E1-4AF3-8EA9-67A477822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603D1-BBFE-409A-BDEA-BD4FF0C7B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D809F-6063-4D4E-9ADC-2704D15C4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3F7B1-21B5-4B8B-8A75-24943B9EA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431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8D6D0-9FDF-44E1-82BC-73E3453D9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3F2216-E968-4B7C-A8F8-0D16CBA31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2A339-2A9E-4E47-A30F-2DD1704DD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D32042-48FF-475F-A959-2B74FD9C6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735F5-AA70-455A-B264-0CC594A78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2496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78445-62B2-42A8-9DF9-BFE153CD6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8F2B9E-467E-45F9-8A55-611A3465A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E6717D-591A-4F3D-98AE-320BF6D59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6C02C1-629F-4415-90E6-3D5AA4369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361128-E474-4399-A9A7-4A027A19E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0542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5D253-7808-4A7E-9C03-E7E644F55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CF12C-E15F-4F30-9268-635DB69D31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338F98-95CE-4C03-B266-5AC21A8CC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55598C-FB2A-45E2-90C4-75A678659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91A0EA-0A7B-4A60-9927-CEEB4891D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3FBA85-8E53-4AFC-8CAD-500A52093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942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87996-B0B1-4702-9871-796A63831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0F6F24-F583-422E-A88F-F0685B9FE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768AC7-3B4C-4D78-98A6-444D07A1D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F40774-40BD-4F38-B46D-C2253A4529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4A2E5E-73D3-4811-80D0-F79109AD90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007CB-5CCB-425F-BCB3-40800AE56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7E58CD-A9C2-4777-B573-08EC123D5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BDBBCD-5438-4645-AFF6-9D6C44B3C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6701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E52B0-E077-4D27-81D3-88A9021E0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139B74-0017-46B6-AEFA-6EB54A76D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E12CE6-298B-406D-84CE-83D1DF323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E7CE10-0AB5-4D64-8A6A-7277C7B45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9736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1B474C-B733-4E78-88EC-7B07ED6B5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A71B6A-1C5E-4CBE-A8AE-9680CBD2F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E3E53A-02CD-4DC9-9BF1-948F5FEF9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3031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9E850-A02A-4F9C-A47D-2553581E3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1DA13-0169-4CED-82A5-4FDDB73E5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41DE53-44CF-4DD1-A6CC-A0AB491069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7AE85D-0C08-4944-9295-569CC6716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B46A16-457C-4133-A920-258B585D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7E0BF2-900F-480E-9E11-241DCF45F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693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637CF-921C-45D2-BB2F-9C48E9638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6166BA-C917-4F65-BAD8-95F825DB84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E23841-BD09-4F0C-AF78-126E3FC011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6DABC8-D276-4C11-96F7-866B323D3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3B0232-9A9B-40AA-96E4-33EDDF781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2389FD-1C79-4502-AD3A-C7A03E42B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8421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609EF2-8523-4467-850D-D28A70842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58DEC-733C-41A4-BADE-729100E78B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867D58-0497-4548-B6F0-FF3A1BA4D6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B135E-8190-438E-8D59-29657B631B74}" type="datetimeFigureOut">
              <a:rPr lang="en-AU" smtClean="0"/>
              <a:t>11/10/2022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C8BF28-BF8C-4FF2-8C02-06AF1D075B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B8412C-2F5D-49A0-8438-F679F4F36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126E3-3525-4BF8-BA9A-87A3061B4F5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5016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90DA3FF-2A0F-4933-83DA-60A2DFC5BC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95412"/>
            <a:ext cx="9144000" cy="4067175"/>
          </a:xfrm>
        </p:spPr>
        <p:txBody>
          <a:bodyPr>
            <a:normAutofit lnSpcReduction="10000"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Let there be love shared among 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there be love in our eyes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now Your love sweep this nation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Cause us O Lord to arise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us a fresh understanding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brotherly love that is real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there be love shared among 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there be love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9FC1F5-A725-42E2-856B-226C4D84261E}"/>
              </a:ext>
            </a:extLst>
          </p:cNvPr>
          <p:cNvSpPr txBox="1"/>
          <p:nvPr/>
        </p:nvSpPr>
        <p:spPr>
          <a:xfrm>
            <a:off x="238125" y="5966163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CCLI Song # 35483</a:t>
            </a:r>
          </a:p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Dave </a:t>
            </a:r>
            <a:r>
              <a:rPr lang="en-US" sz="600" b="0" i="0" dirty="0" err="1">
                <a:solidFill>
                  <a:schemeClr val="bg1"/>
                </a:solidFill>
                <a:effectLst/>
                <a:latin typeface="akagi_probook"/>
              </a:rPr>
              <a:t>Bilbrough</a:t>
            </a:r>
            <a:endParaRPr lang="en-US" sz="6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© 1979 Thankyou Music (Admin. by SHOUT! Music Publishing Australia)</a:t>
            </a:r>
          </a:p>
          <a:p>
            <a:pPr algn="l"/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6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6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6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6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6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569269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99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2022-10-11T07:25:58Z</dcterms:created>
  <dcterms:modified xsi:type="dcterms:W3CDTF">2022-10-11T07:27:11Z</dcterms:modified>
</cp:coreProperties>
</file>